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6" r:id="rId4"/>
  </p:sldMasterIdLst>
  <p:sldIdLst>
    <p:sldId id="256" r:id="rId5"/>
    <p:sldId id="263" r:id="rId6"/>
    <p:sldId id="259" r:id="rId7"/>
    <p:sldId id="257" r:id="rId8"/>
    <p:sldId id="258" r:id="rId9"/>
    <p:sldId id="260" r:id="rId10"/>
    <p:sldId id="261" r:id="rId11"/>
    <p:sldId id="26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32" autoAdjust="0"/>
    <p:restoredTop sz="94660"/>
  </p:normalViewPr>
  <p:slideViewPr>
    <p:cSldViewPr snapToGrid="0">
      <p:cViewPr varScale="1">
        <p:scale>
          <a:sx n="120" d="100"/>
          <a:sy n="120" d="100"/>
        </p:scale>
        <p:origin x="10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2.png>
</file>

<file path=ppt/media/image3.pn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7BD97E2-5862-4A9F-9B48-94BB3B4A3561}" type="datetimeFigureOut">
              <a:rPr lang="en-IN" smtClean="0"/>
              <a:t>22-10-2023</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3552652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BD97E2-5862-4A9F-9B48-94BB3B4A3561}" type="datetimeFigureOut">
              <a:rPr lang="en-IN" smtClean="0"/>
              <a:t>22-10-2023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3614576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BD97E2-5862-4A9F-9B48-94BB3B4A3561}" type="datetimeFigureOut">
              <a:rPr lang="en-IN" smtClean="0"/>
              <a:t>22-10-2023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3426811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BD97E2-5862-4A9F-9B48-94BB3B4A3561}" type="datetimeFigureOut">
              <a:rPr lang="en-IN" smtClean="0"/>
              <a:t>22-10-2023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709224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BD97E2-5862-4A9F-9B48-94BB3B4A3561}" type="datetimeFigureOut">
              <a:rPr lang="en-IN" smtClean="0"/>
              <a:t>22-10-2023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23498799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BD97E2-5862-4A9F-9B48-94BB3B4A3561}" type="datetimeFigureOut">
              <a:rPr lang="en-IN" smtClean="0"/>
              <a:t>22-10-2023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32098478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BD97E2-5862-4A9F-9B48-94BB3B4A3561}" type="datetimeFigureOut">
              <a:rPr lang="en-IN" smtClean="0"/>
              <a:t>22-10-2023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14157072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BD97E2-5862-4A9F-9B48-94BB3B4A3561}" type="datetimeFigureOut">
              <a:rPr lang="en-IN" smtClean="0"/>
              <a:t>22-10-2023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25499603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BD97E2-5862-4A9F-9B48-94BB3B4A3561}" type="datetimeFigureOut">
              <a:rPr lang="en-IN" smtClean="0"/>
              <a:t>22-10-2023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3020893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cSld name="1_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7BD97E2-5862-4A9F-9B48-94BB3B4A3561}" type="datetimeFigureOut">
              <a:rPr lang="en-IN" smtClean="0"/>
              <a:t>22-10-2023</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1913254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BD97E2-5862-4A9F-9B48-94BB3B4A3561}" type="datetimeFigureOut">
              <a:rPr lang="en-IN" smtClean="0"/>
              <a:t>22-10-2023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3628610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BD97E2-5862-4A9F-9B48-94BB3B4A3561}" type="datetimeFigureOut">
              <a:rPr lang="en-IN" smtClean="0"/>
              <a:t>22-10-2023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17580001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7BD97E2-5862-4A9F-9B48-94BB3B4A3561}" type="datetimeFigureOut">
              <a:rPr lang="en-IN" smtClean="0"/>
              <a:t>22-10-2023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425662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7BD97E2-5862-4A9F-9B48-94BB3B4A3561}" type="datetimeFigureOut">
              <a:rPr lang="en-IN" smtClean="0"/>
              <a:t>22-10-2023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3126081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BD97E2-5862-4A9F-9B48-94BB3B4A3561}" type="datetimeFigureOut">
              <a:rPr lang="en-IN" smtClean="0"/>
              <a:t>22-10-2023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173939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BD97E2-5862-4A9F-9B48-94BB3B4A3561}" type="datetimeFigureOut">
              <a:rPr lang="en-IN" smtClean="0"/>
              <a:t>22-10-2023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2301801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BD97E2-5862-4A9F-9B48-94BB3B4A3561}" type="datetimeFigureOut">
              <a:rPr lang="en-IN" smtClean="0"/>
              <a:t>22-10-2023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3438034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BD97E2-5862-4A9F-9B48-94BB3B4A3561}" type="datetimeFigureOut">
              <a:rPr lang="en-IN" smtClean="0"/>
              <a:t>22-10-2023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541235-D27F-4A6D-987D-0083E63934A9}" type="slidenum">
              <a:rPr lang="en-IN" smtClean="0"/>
              <a:t>‹#›</a:t>
            </a:fld>
            <a:endParaRPr lang="en-IN"/>
          </a:p>
        </p:txBody>
      </p:sp>
    </p:spTree>
    <p:extLst>
      <p:ext uri="{BB962C8B-B14F-4D97-AF65-F5344CB8AC3E}">
        <p14:creationId xmlns:p14="http://schemas.microsoft.com/office/powerpoint/2010/main" val="7069231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7BD97E2-5862-4A9F-9B48-94BB3B4A3561}" type="datetimeFigureOut">
              <a:rPr lang="en-IN" smtClean="0"/>
              <a:t>22-10-2023</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E541235-D27F-4A6D-987D-0083E63934A9}" type="slidenum">
              <a:rPr lang="en-IN" smtClean="0"/>
              <a:t>‹#›</a:t>
            </a:fld>
            <a:endParaRPr lang="en-IN"/>
          </a:p>
        </p:txBody>
      </p:sp>
    </p:spTree>
    <p:extLst>
      <p:ext uri="{BB962C8B-B14F-4D97-AF65-F5344CB8AC3E}">
        <p14:creationId xmlns:p14="http://schemas.microsoft.com/office/powerpoint/2010/main" val="2658768997"/>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 id="2147483878" r:id="rId12"/>
    <p:sldLayoutId id="2147483879" r:id="rId13"/>
    <p:sldLayoutId id="2147483880" r:id="rId14"/>
    <p:sldLayoutId id="2147483881" r:id="rId15"/>
    <p:sldLayoutId id="2147483882" r:id="rId16"/>
    <p:sldLayoutId id="2147483883" r:id="rId17"/>
    <p:sldLayoutId id="2147483884" r:id="rId18"/>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ABF37-EFFD-46FD-3317-87A0D056EBD1}"/>
              </a:ext>
            </a:extLst>
          </p:cNvPr>
          <p:cNvSpPr>
            <a:spLocks noGrp="1"/>
          </p:cNvSpPr>
          <p:nvPr>
            <p:ph type="ctrTitle"/>
          </p:nvPr>
        </p:nvSpPr>
        <p:spPr>
          <a:xfrm>
            <a:off x="0" y="1621237"/>
            <a:ext cx="12192000" cy="685801"/>
          </a:xfrm>
        </p:spPr>
        <p:txBody>
          <a:bodyPr>
            <a:normAutofit/>
          </a:bodyPr>
          <a:lstStyle/>
          <a:p>
            <a:pPr algn="ctr"/>
            <a:r>
              <a:rPr lang="en-US" sz="3000" dirty="0">
                <a:latin typeface="Aptos" panose="020B0004020202020204" pitchFamily="34" charset="0"/>
                <a:cs typeface="Times New Roman" panose="02020603050405020304" pitchFamily="18" charset="0"/>
              </a:rPr>
              <a:t>SHRI VAISHNAV VIDYAPEETH VISHWAVIDYALAYA</a:t>
            </a:r>
            <a:endParaRPr lang="en-IN" sz="3000" dirty="0">
              <a:latin typeface="Aptos" panose="020B0004020202020204"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847C7D52-A3A2-028A-8F1F-178D409FDB7E}"/>
              </a:ext>
            </a:extLst>
          </p:cNvPr>
          <p:cNvSpPr>
            <a:spLocks noGrp="1"/>
          </p:cNvSpPr>
          <p:nvPr>
            <p:ph type="subTitle" idx="1"/>
          </p:nvPr>
        </p:nvSpPr>
        <p:spPr>
          <a:xfrm>
            <a:off x="0" y="2414796"/>
            <a:ext cx="12192000" cy="424543"/>
          </a:xfrm>
        </p:spPr>
        <p:txBody>
          <a:bodyPr>
            <a:normAutofit/>
          </a:bodyPr>
          <a:lstStyle/>
          <a:p>
            <a:pPr algn="ctr"/>
            <a:r>
              <a:rPr lang="en-US" sz="1800" dirty="0">
                <a:latin typeface="Aptos" panose="020B0004020202020204" pitchFamily="34" charset="0"/>
                <a:cs typeface="Times New Roman" panose="02020603050405020304" pitchFamily="18" charset="0"/>
              </a:rPr>
              <a:t>SHRI VAISHNAV INSTITUTE OF INFORMATION TECHNOLOGY, INDORE</a:t>
            </a:r>
            <a:endParaRPr lang="en-IN" sz="1800" dirty="0">
              <a:latin typeface="Aptos" panose="020B000402020202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5C451366-6D04-F0DF-C1B5-7643029FDD31}"/>
              </a:ext>
            </a:extLst>
          </p:cNvPr>
          <p:cNvGrpSpPr/>
          <p:nvPr/>
        </p:nvGrpSpPr>
        <p:grpSpPr>
          <a:xfrm>
            <a:off x="4724250" y="2983393"/>
            <a:ext cx="2743497" cy="1460373"/>
            <a:chOff x="4356127" y="3173534"/>
            <a:chExt cx="3479744" cy="2160042"/>
          </a:xfrm>
        </p:grpSpPr>
        <p:pic>
          <p:nvPicPr>
            <p:cNvPr id="7" name="Picture 6">
              <a:extLst>
                <a:ext uri="{FF2B5EF4-FFF2-40B4-BE49-F238E27FC236}">
                  <a16:creationId xmlns:a16="http://schemas.microsoft.com/office/drawing/2014/main" id="{FCF37A87-171A-1B22-A7C6-DCFA84944C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2556" y="3173534"/>
              <a:ext cx="2600639" cy="1759932"/>
            </a:xfrm>
            <a:prstGeom prst="rect">
              <a:avLst/>
            </a:prstGeom>
          </p:spPr>
        </p:pic>
        <p:sp>
          <p:nvSpPr>
            <p:cNvPr id="8" name="TextBox 7">
              <a:extLst>
                <a:ext uri="{FF2B5EF4-FFF2-40B4-BE49-F238E27FC236}">
                  <a16:creationId xmlns:a16="http://schemas.microsoft.com/office/drawing/2014/main" id="{270B340F-B769-906C-3DC5-E1776FDFFBA1}"/>
                </a:ext>
              </a:extLst>
            </p:cNvPr>
            <p:cNvSpPr txBox="1"/>
            <p:nvPr/>
          </p:nvSpPr>
          <p:spPr>
            <a:xfrm>
              <a:off x="4356127" y="4933466"/>
              <a:ext cx="3479744" cy="400110"/>
            </a:xfrm>
            <a:prstGeom prst="rect">
              <a:avLst/>
            </a:prstGeom>
            <a:noFill/>
          </p:spPr>
          <p:txBody>
            <a:bodyPr wrap="square" rtlCol="0">
              <a:spAutoFit/>
            </a:bodyPr>
            <a:lstStyle/>
            <a:p>
              <a:pPr algn="ctr"/>
              <a:r>
                <a:rPr lang="en-US" sz="2000" b="1" dirty="0">
                  <a:latin typeface="Aptos" panose="020B0004020202020204" pitchFamily="34" charset="0"/>
                  <a:cs typeface="Times New Roman" panose="02020603050405020304" pitchFamily="18" charset="0"/>
                </a:rPr>
                <a:t>  VOID HACKS ( ) 5.0</a:t>
              </a:r>
              <a:endParaRPr lang="en-IN" sz="2000" b="1" dirty="0">
                <a:latin typeface="Aptos" panose="020B0004020202020204" pitchFamily="34" charset="0"/>
                <a:cs typeface="Times New Roman" panose="02020603050405020304" pitchFamily="18" charset="0"/>
              </a:endParaRPr>
            </a:p>
          </p:txBody>
        </p:sp>
      </p:grpSp>
      <p:sp>
        <p:nvSpPr>
          <p:cNvPr id="4" name="TextBox 3">
            <a:extLst>
              <a:ext uri="{FF2B5EF4-FFF2-40B4-BE49-F238E27FC236}">
                <a16:creationId xmlns:a16="http://schemas.microsoft.com/office/drawing/2014/main" id="{7DCD4CEC-90C6-D7FD-1BE8-E023BEF9A559}"/>
              </a:ext>
            </a:extLst>
          </p:cNvPr>
          <p:cNvSpPr txBox="1"/>
          <p:nvPr/>
        </p:nvSpPr>
        <p:spPr>
          <a:xfrm>
            <a:off x="5658676" y="4891622"/>
            <a:ext cx="5827754" cy="1231106"/>
          </a:xfrm>
          <a:prstGeom prst="rect">
            <a:avLst/>
          </a:prstGeom>
          <a:noFill/>
        </p:spPr>
        <p:txBody>
          <a:bodyPr wrap="square" rtlCol="0">
            <a:spAutoFit/>
          </a:bodyPr>
          <a:lstStyle/>
          <a:p>
            <a:r>
              <a:rPr lang="en-US" b="1" dirty="0">
                <a:latin typeface="Aptos" panose="020B0004020202020204" pitchFamily="34" charset="0"/>
              </a:rPr>
              <a:t>Round 1: Idea Submission Round</a:t>
            </a:r>
          </a:p>
          <a:p>
            <a:pPr algn="just"/>
            <a:r>
              <a:rPr lang="en-US" sz="1400" b="0" i="0" dirty="0">
                <a:effectLst/>
                <a:latin typeface="Aptos" panose="020B0004020202020204" pitchFamily="34" charset="0"/>
              </a:rPr>
              <a:t>Welcome to the Idea Submission Round of Void Hacks 5.0! Choose one question, craft an innovative idea, create a captivating PowerPoint presentation, and submit it by the deadline. Win recognition and prizes for your creativity and vision! Good luck!</a:t>
            </a:r>
            <a:r>
              <a:rPr lang="en-US" sz="1400" dirty="0">
                <a:latin typeface="Aptos" panose="020B0004020202020204" pitchFamily="34" charset="0"/>
              </a:rPr>
              <a:t> </a:t>
            </a:r>
            <a:endParaRPr lang="en-IN" sz="1400" dirty="0">
              <a:latin typeface="Aptos" panose="020B0004020202020204" pitchFamily="34" charset="0"/>
            </a:endParaRPr>
          </a:p>
        </p:txBody>
      </p:sp>
      <p:pic>
        <p:nvPicPr>
          <p:cNvPr id="10" name="Picture 9">
            <a:extLst>
              <a:ext uri="{FF2B5EF4-FFF2-40B4-BE49-F238E27FC236}">
                <a16:creationId xmlns:a16="http://schemas.microsoft.com/office/drawing/2014/main" id="{1587F085-1A74-B8BE-B992-F41AD8BD61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9786" y="195413"/>
            <a:ext cx="1552424" cy="1552424"/>
          </a:xfrm>
          <a:prstGeom prst="rect">
            <a:avLst/>
          </a:prstGeom>
        </p:spPr>
      </p:pic>
    </p:spTree>
    <p:extLst>
      <p:ext uri="{BB962C8B-B14F-4D97-AF65-F5344CB8AC3E}">
        <p14:creationId xmlns:p14="http://schemas.microsoft.com/office/powerpoint/2010/main" val="362520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CF757-5371-9B54-09DE-404446206C64}"/>
              </a:ext>
            </a:extLst>
          </p:cNvPr>
          <p:cNvSpPr>
            <a:spLocks noGrp="1"/>
          </p:cNvSpPr>
          <p:nvPr>
            <p:ph type="title"/>
          </p:nvPr>
        </p:nvSpPr>
        <p:spPr>
          <a:xfrm>
            <a:off x="819551" y="1104665"/>
            <a:ext cx="10820400" cy="999067"/>
          </a:xfrm>
        </p:spPr>
        <p:txBody>
          <a:bodyPr/>
          <a:lstStyle/>
          <a:p>
            <a:r>
              <a:rPr lang="en-US" b="1" dirty="0"/>
              <a:t>We welcome you all to the shortlisting round.</a:t>
            </a:r>
            <a:endParaRPr lang="en-IN" b="1" dirty="0"/>
          </a:p>
        </p:txBody>
      </p:sp>
      <p:sp>
        <p:nvSpPr>
          <p:cNvPr id="3" name="Text Placeholder 2">
            <a:extLst>
              <a:ext uri="{FF2B5EF4-FFF2-40B4-BE49-F238E27FC236}">
                <a16:creationId xmlns:a16="http://schemas.microsoft.com/office/drawing/2014/main" id="{CC58A56A-A1AC-EC23-C786-0901DF60DC76}"/>
              </a:ext>
            </a:extLst>
          </p:cNvPr>
          <p:cNvSpPr>
            <a:spLocks noGrp="1"/>
          </p:cNvSpPr>
          <p:nvPr>
            <p:ph type="body" sz="half" idx="2"/>
          </p:nvPr>
        </p:nvSpPr>
        <p:spPr>
          <a:xfrm>
            <a:off x="819551" y="1685108"/>
            <a:ext cx="10002173" cy="3487783"/>
          </a:xfrm>
        </p:spPr>
        <p:txBody>
          <a:bodyPr>
            <a:normAutofit/>
          </a:bodyPr>
          <a:lstStyle/>
          <a:p>
            <a:pPr algn="just">
              <a:lnSpc>
                <a:spcPct val="150000"/>
              </a:lnSpc>
            </a:pPr>
            <a:r>
              <a:rPr lang="en-US" sz="1800" dirty="0">
                <a:latin typeface="Aptos" panose="020B0004020202020204" pitchFamily="34" charset="0"/>
              </a:rPr>
              <a:t>Here we are with 2 problem statements. Your team is required to solve any one problem. The solution should be provided in the ppt itself. You are required to provide the complete solution containing your approach or code and screenshots of the working solution. You also need to give the solution use case and technology stack used in your solution.</a:t>
            </a:r>
            <a:endParaRPr lang="en-IN" sz="1800" dirty="0">
              <a:latin typeface="Aptos" panose="020B0004020202020204" pitchFamily="34" charset="0"/>
            </a:endParaRPr>
          </a:p>
        </p:txBody>
      </p:sp>
      <p:pic>
        <p:nvPicPr>
          <p:cNvPr id="5" name="Picture 4">
            <a:extLst>
              <a:ext uri="{FF2B5EF4-FFF2-40B4-BE49-F238E27FC236}">
                <a16:creationId xmlns:a16="http://schemas.microsoft.com/office/drawing/2014/main" id="{EFB98016-7C7E-C02B-5819-0384F16DE5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80751" y="386437"/>
            <a:ext cx="746800" cy="505382"/>
          </a:xfrm>
          <a:prstGeom prst="rect">
            <a:avLst/>
          </a:prstGeom>
        </p:spPr>
      </p:pic>
      <p:pic>
        <p:nvPicPr>
          <p:cNvPr id="4" name="Picture 3">
            <a:extLst>
              <a:ext uri="{FF2B5EF4-FFF2-40B4-BE49-F238E27FC236}">
                <a16:creationId xmlns:a16="http://schemas.microsoft.com/office/drawing/2014/main" id="{056AA2ED-67AC-0E61-0F2B-538E5236C4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199" y="305527"/>
            <a:ext cx="667201" cy="667201"/>
          </a:xfrm>
          <a:prstGeom prst="rect">
            <a:avLst/>
          </a:prstGeom>
        </p:spPr>
      </p:pic>
    </p:spTree>
    <p:extLst>
      <p:ext uri="{BB962C8B-B14F-4D97-AF65-F5344CB8AC3E}">
        <p14:creationId xmlns:p14="http://schemas.microsoft.com/office/powerpoint/2010/main" val="683186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C3F69-7646-D1E6-2057-4980D929F278}"/>
              </a:ext>
            </a:extLst>
          </p:cNvPr>
          <p:cNvSpPr>
            <a:spLocks noGrp="1"/>
          </p:cNvSpPr>
          <p:nvPr>
            <p:ph type="ctrTitle"/>
          </p:nvPr>
        </p:nvSpPr>
        <p:spPr>
          <a:xfrm>
            <a:off x="2460266" y="1196820"/>
            <a:ext cx="7271467" cy="685801"/>
          </a:xfr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a:normAutofit/>
          </a:bodyPr>
          <a:lstStyle/>
          <a:p>
            <a:pPr algn="l"/>
            <a:r>
              <a:rPr lang="en-US" sz="3200" dirty="0">
                <a:latin typeface="Aptos" panose="020B0004020202020204" pitchFamily="34" charset="0"/>
              </a:rPr>
              <a:t>TEAM NAME: </a:t>
            </a:r>
            <a:endParaRPr lang="en-IN" sz="3200" dirty="0">
              <a:latin typeface="Aptos" panose="020B0004020202020204" pitchFamily="34" charset="0"/>
            </a:endParaRPr>
          </a:p>
        </p:txBody>
      </p:sp>
      <p:sp>
        <p:nvSpPr>
          <p:cNvPr id="3" name="Subtitle 2">
            <a:extLst>
              <a:ext uri="{FF2B5EF4-FFF2-40B4-BE49-F238E27FC236}">
                <a16:creationId xmlns:a16="http://schemas.microsoft.com/office/drawing/2014/main" id="{AB31038F-F4AE-E42C-06DB-44694FCC2833}"/>
              </a:ext>
            </a:extLst>
          </p:cNvPr>
          <p:cNvSpPr>
            <a:spLocks noGrp="1"/>
          </p:cNvSpPr>
          <p:nvPr>
            <p:ph type="subTitle" idx="1"/>
          </p:nvPr>
        </p:nvSpPr>
        <p:spPr>
          <a:xfrm>
            <a:off x="2460266" y="2053298"/>
            <a:ext cx="9448799" cy="3751153"/>
          </a:xfr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a:lstStyle/>
          <a:p>
            <a:pPr algn="l"/>
            <a:r>
              <a:rPr lang="en-US" dirty="0">
                <a:latin typeface="Aptos" panose="020B0004020202020204" pitchFamily="34" charset="0"/>
              </a:rPr>
              <a:t>MEMBER DETAILS: </a:t>
            </a:r>
          </a:p>
          <a:p>
            <a:pPr algn="l"/>
            <a:endParaRPr lang="en-IN" dirty="0">
              <a:latin typeface="Aptos" panose="020B0004020202020204" pitchFamily="34" charset="0"/>
            </a:endParaRPr>
          </a:p>
        </p:txBody>
      </p:sp>
      <p:pic>
        <p:nvPicPr>
          <p:cNvPr id="5" name="Picture 4">
            <a:extLst>
              <a:ext uri="{FF2B5EF4-FFF2-40B4-BE49-F238E27FC236}">
                <a16:creationId xmlns:a16="http://schemas.microsoft.com/office/drawing/2014/main" id="{656BE728-DEAF-DFC0-4370-222FBA03D5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80751" y="386437"/>
            <a:ext cx="746800" cy="505382"/>
          </a:xfrm>
          <a:prstGeom prst="rect">
            <a:avLst/>
          </a:prstGeom>
        </p:spPr>
      </p:pic>
      <p:pic>
        <p:nvPicPr>
          <p:cNvPr id="6" name="Picture 5">
            <a:extLst>
              <a:ext uri="{FF2B5EF4-FFF2-40B4-BE49-F238E27FC236}">
                <a16:creationId xmlns:a16="http://schemas.microsoft.com/office/drawing/2014/main" id="{BFA22334-359C-0CE7-818A-B51E0EFD4E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199" y="305527"/>
            <a:ext cx="667201" cy="667201"/>
          </a:xfrm>
          <a:prstGeom prst="rect">
            <a:avLst/>
          </a:prstGeom>
        </p:spPr>
      </p:pic>
    </p:spTree>
    <p:extLst>
      <p:ext uri="{BB962C8B-B14F-4D97-AF65-F5344CB8AC3E}">
        <p14:creationId xmlns:p14="http://schemas.microsoft.com/office/powerpoint/2010/main" val="9935750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9A69D-8865-F673-AC53-A5563E8BA262}"/>
              </a:ext>
            </a:extLst>
          </p:cNvPr>
          <p:cNvSpPr>
            <a:spLocks noGrp="1"/>
          </p:cNvSpPr>
          <p:nvPr>
            <p:ph type="title"/>
          </p:nvPr>
        </p:nvSpPr>
        <p:spPr>
          <a:xfrm>
            <a:off x="1222454" y="398613"/>
            <a:ext cx="6257291" cy="1293028"/>
          </a:xfrm>
        </p:spPr>
        <p:txBody>
          <a:bodyPr vert="horz" lIns="91440" tIns="45720" rIns="91440" bIns="45720" rtlCol="0" anchor="ctr">
            <a:normAutofit/>
          </a:bodyPr>
          <a:lstStyle/>
          <a:p>
            <a:pPr algn="ctr"/>
            <a:r>
              <a:rPr lang="en-US" sz="4000" b="1" dirty="0">
                <a:latin typeface="Aptos" panose="020B0004020202020204" pitchFamily="34" charset="0"/>
              </a:rPr>
              <a:t>PROBLEM STATEMENT 1</a:t>
            </a:r>
          </a:p>
        </p:txBody>
      </p:sp>
      <p:sp>
        <p:nvSpPr>
          <p:cNvPr id="4" name="Text Placeholder 3">
            <a:extLst>
              <a:ext uri="{FF2B5EF4-FFF2-40B4-BE49-F238E27FC236}">
                <a16:creationId xmlns:a16="http://schemas.microsoft.com/office/drawing/2014/main" id="{CF36E3B3-424C-6CAD-A9C3-6AE339EDE136}"/>
              </a:ext>
            </a:extLst>
          </p:cNvPr>
          <p:cNvSpPr>
            <a:spLocks noGrp="1"/>
          </p:cNvSpPr>
          <p:nvPr>
            <p:ph type="body" sz="half" idx="2"/>
          </p:nvPr>
        </p:nvSpPr>
        <p:spPr>
          <a:xfrm>
            <a:off x="1326866" y="1691641"/>
            <a:ext cx="5885543" cy="3020059"/>
          </a:xfrm>
        </p:spPr>
        <p:txBody>
          <a:bodyPr vert="horz" lIns="91440" tIns="45720" rIns="91440" bIns="45720" rtlCol="0">
            <a:normAutofit/>
          </a:bodyPr>
          <a:lstStyle/>
          <a:p>
            <a:pPr algn="just">
              <a:lnSpc>
                <a:spcPct val="100000"/>
              </a:lnSpc>
            </a:pPr>
            <a:r>
              <a:rPr lang="en-US" sz="1800" dirty="0">
                <a:latin typeface="Aptos" panose="020B0004020202020204" pitchFamily="34" charset="0"/>
              </a:rPr>
              <a:t>According to a report of 2023, chemical waste is the fastest growing form of industrial waste globally and pollutes water and soil. The government is constantly asking the data on chemical waste generated by industries.</a:t>
            </a:r>
          </a:p>
          <a:p>
            <a:pPr algn="just">
              <a:lnSpc>
                <a:spcPct val="100000"/>
              </a:lnSpc>
            </a:pPr>
            <a:r>
              <a:rPr lang="en-US" sz="1800" dirty="0">
                <a:latin typeface="Aptos" panose="020B0004020202020204" pitchFamily="34" charset="0"/>
              </a:rPr>
              <a:t>Develop a software-based solution to deal with the problem.</a:t>
            </a:r>
          </a:p>
        </p:txBody>
      </p:sp>
      <p:pic>
        <p:nvPicPr>
          <p:cNvPr id="8" name="Picture Placeholder 7">
            <a:extLst>
              <a:ext uri="{FF2B5EF4-FFF2-40B4-BE49-F238E27FC236}">
                <a16:creationId xmlns:a16="http://schemas.microsoft.com/office/drawing/2014/main" id="{572DE621-9552-BB7C-46C7-BE9EA2B1B89B}"/>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6076" r="26076"/>
          <a:stretch>
            <a:fillRect/>
          </a:stretch>
        </p:blipFill>
        <p:spPr>
          <a:xfrm>
            <a:off x="7747082" y="914400"/>
            <a:ext cx="3280974" cy="4572000"/>
          </a:xfrm>
        </p:spPr>
      </p:pic>
      <p:pic>
        <p:nvPicPr>
          <p:cNvPr id="9" name="Picture 8">
            <a:extLst>
              <a:ext uri="{FF2B5EF4-FFF2-40B4-BE49-F238E27FC236}">
                <a16:creationId xmlns:a16="http://schemas.microsoft.com/office/drawing/2014/main" id="{74192548-9EA5-7B0B-47FB-33A3542AB9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66451" y="328109"/>
            <a:ext cx="746800" cy="505382"/>
          </a:xfrm>
          <a:prstGeom prst="rect">
            <a:avLst/>
          </a:prstGeom>
        </p:spPr>
      </p:pic>
      <p:pic>
        <p:nvPicPr>
          <p:cNvPr id="10" name="Picture 9">
            <a:extLst>
              <a:ext uri="{FF2B5EF4-FFF2-40B4-BE49-F238E27FC236}">
                <a16:creationId xmlns:a16="http://schemas.microsoft.com/office/drawing/2014/main" id="{B5F091CD-F71A-5B4E-DB60-349E85F2AD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7899" y="247199"/>
            <a:ext cx="667201" cy="667201"/>
          </a:xfrm>
          <a:prstGeom prst="rect">
            <a:avLst/>
          </a:prstGeom>
        </p:spPr>
      </p:pic>
    </p:spTree>
    <p:extLst>
      <p:ext uri="{BB962C8B-B14F-4D97-AF65-F5344CB8AC3E}">
        <p14:creationId xmlns:p14="http://schemas.microsoft.com/office/powerpoint/2010/main" val="2814330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8F5C1-7435-1C62-3C71-9E5BC22FBAD9}"/>
              </a:ext>
            </a:extLst>
          </p:cNvPr>
          <p:cNvSpPr>
            <a:spLocks noGrp="1"/>
          </p:cNvSpPr>
          <p:nvPr>
            <p:ph type="title"/>
          </p:nvPr>
        </p:nvSpPr>
        <p:spPr>
          <a:xfrm>
            <a:off x="762082" y="725086"/>
            <a:ext cx="6832600" cy="1293028"/>
          </a:xfrm>
        </p:spPr>
        <p:txBody>
          <a:bodyPr vert="horz" lIns="91440" tIns="45720" rIns="91440" bIns="45720" rtlCol="0" anchor="ctr">
            <a:normAutofit/>
          </a:bodyPr>
          <a:lstStyle/>
          <a:p>
            <a:pPr algn="ctr"/>
            <a:r>
              <a:rPr lang="en-US" sz="4000" b="1" dirty="0">
                <a:latin typeface="Aptos" panose="020B0004020202020204" pitchFamily="34" charset="0"/>
              </a:rPr>
              <a:t>PROBLEM STATEMENT 2</a:t>
            </a:r>
            <a:endParaRPr lang="en-US" sz="4000" dirty="0">
              <a:latin typeface="Aptos" panose="020B0004020202020204" pitchFamily="34" charset="0"/>
            </a:endParaRPr>
          </a:p>
        </p:txBody>
      </p:sp>
      <p:sp>
        <p:nvSpPr>
          <p:cNvPr id="4" name="Text Placeholder 3">
            <a:extLst>
              <a:ext uri="{FF2B5EF4-FFF2-40B4-BE49-F238E27FC236}">
                <a16:creationId xmlns:a16="http://schemas.microsoft.com/office/drawing/2014/main" id="{E55C9F39-30F6-3B20-5678-2501C8F3B4F4}"/>
              </a:ext>
            </a:extLst>
          </p:cNvPr>
          <p:cNvSpPr>
            <a:spLocks noGrp="1"/>
          </p:cNvSpPr>
          <p:nvPr>
            <p:ph type="body" sz="half" idx="2"/>
          </p:nvPr>
        </p:nvSpPr>
        <p:spPr>
          <a:xfrm>
            <a:off x="1316344" y="2219325"/>
            <a:ext cx="6113156" cy="3389760"/>
          </a:xfrm>
        </p:spPr>
        <p:txBody>
          <a:bodyPr vert="horz" lIns="91440" tIns="45720" rIns="91440" bIns="45720" rtlCol="0">
            <a:noAutofit/>
          </a:bodyPr>
          <a:lstStyle/>
          <a:p>
            <a:pPr algn="just"/>
            <a:r>
              <a:rPr lang="en-US" b="0" i="0" dirty="0">
                <a:effectLst/>
                <a:latin typeface="Aptos" panose="020B0004020202020204" pitchFamily="34" charset="0"/>
              </a:rPr>
              <a:t>In today's scenario, Indian universities are facing a challenge of overcrowded classrooms due to a surge in admissions, leading to a mix of students with diverse academic capabilities. The situation is further complicated during elections, where increased political involvement is contributing to a rise in indiscipline. There's an urgent need for a concise software solution that ensures transparent, merit-driven admissions, an intelligent monitoring system to address instances of indiscipline, and a module to mitigate the influence of politics. The goal is to foster a disciplined and focused university environment. Participants are tasked with designing an efficient solution that aligns with these objectives.</a:t>
            </a:r>
            <a:endParaRPr lang="en-US" dirty="0">
              <a:latin typeface="Aptos" panose="020B0004020202020204" pitchFamily="34" charset="0"/>
            </a:endParaRPr>
          </a:p>
        </p:txBody>
      </p:sp>
      <p:pic>
        <p:nvPicPr>
          <p:cNvPr id="7" name="Picture Placeholder 6">
            <a:extLst>
              <a:ext uri="{FF2B5EF4-FFF2-40B4-BE49-F238E27FC236}">
                <a16:creationId xmlns:a16="http://schemas.microsoft.com/office/drawing/2014/main" id="{90283B5A-E0F7-17E6-C191-B7FE0BA08D03}"/>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6084" r="26084"/>
          <a:stretch>
            <a:fillRect/>
          </a:stretch>
        </p:blipFill>
        <p:spPr>
          <a:xfrm>
            <a:off x="7670882" y="933450"/>
            <a:ext cx="3280974" cy="4572000"/>
          </a:xfrm>
        </p:spPr>
      </p:pic>
      <p:pic>
        <p:nvPicPr>
          <p:cNvPr id="8" name="Picture 7">
            <a:extLst>
              <a:ext uri="{FF2B5EF4-FFF2-40B4-BE49-F238E27FC236}">
                <a16:creationId xmlns:a16="http://schemas.microsoft.com/office/drawing/2014/main" id="{F786622A-64EA-B085-01DB-8F0A117337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66451" y="328109"/>
            <a:ext cx="746800" cy="505382"/>
          </a:xfrm>
          <a:prstGeom prst="rect">
            <a:avLst/>
          </a:prstGeom>
        </p:spPr>
      </p:pic>
      <p:pic>
        <p:nvPicPr>
          <p:cNvPr id="9" name="Picture 8">
            <a:extLst>
              <a:ext uri="{FF2B5EF4-FFF2-40B4-BE49-F238E27FC236}">
                <a16:creationId xmlns:a16="http://schemas.microsoft.com/office/drawing/2014/main" id="{22DA527B-6A1E-A00E-7513-6A5C09E9B6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7899" y="247199"/>
            <a:ext cx="667201" cy="667201"/>
          </a:xfrm>
          <a:prstGeom prst="rect">
            <a:avLst/>
          </a:prstGeom>
        </p:spPr>
      </p:pic>
    </p:spTree>
    <p:extLst>
      <p:ext uri="{BB962C8B-B14F-4D97-AF65-F5344CB8AC3E}">
        <p14:creationId xmlns:p14="http://schemas.microsoft.com/office/powerpoint/2010/main" val="3248724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108D3-A2F3-7CB1-27DD-4737ED08FCE6}"/>
              </a:ext>
            </a:extLst>
          </p:cNvPr>
          <p:cNvSpPr>
            <a:spLocks noGrp="1"/>
          </p:cNvSpPr>
          <p:nvPr>
            <p:ph type="title"/>
          </p:nvPr>
        </p:nvSpPr>
        <p:spPr>
          <a:xfrm>
            <a:off x="1790700" y="1404454"/>
            <a:ext cx="8610600" cy="737855"/>
          </a:xfrm>
        </p:spPr>
        <p:txBody>
          <a:bodyPr/>
          <a:lstStyle/>
          <a:p>
            <a:pPr algn="l"/>
            <a:r>
              <a:rPr lang="en-US" dirty="0">
                <a:latin typeface="Abadi" panose="020B0604020104020204" pitchFamily="34" charset="0"/>
              </a:rPr>
              <a:t>PROBLEM STATEMENT NO.: </a:t>
            </a:r>
            <a:endParaRPr lang="en-IN" dirty="0">
              <a:latin typeface="Abadi" panose="020B0604020104020204" pitchFamily="34" charset="0"/>
            </a:endParaRPr>
          </a:p>
        </p:txBody>
      </p:sp>
      <p:sp>
        <p:nvSpPr>
          <p:cNvPr id="3" name="TextBox 2">
            <a:extLst>
              <a:ext uri="{FF2B5EF4-FFF2-40B4-BE49-F238E27FC236}">
                <a16:creationId xmlns:a16="http://schemas.microsoft.com/office/drawing/2014/main" id="{DC108E76-71EA-6F60-B75F-96138ED4BECD}"/>
              </a:ext>
            </a:extLst>
          </p:cNvPr>
          <p:cNvSpPr txBox="1"/>
          <p:nvPr/>
        </p:nvSpPr>
        <p:spPr>
          <a:xfrm>
            <a:off x="1790700" y="2442754"/>
            <a:ext cx="8825048" cy="369332"/>
          </a:xfrm>
          <a:prstGeom prst="rect">
            <a:avLst/>
          </a:prstGeom>
          <a:noFill/>
        </p:spPr>
        <p:txBody>
          <a:bodyPr wrap="square" rtlCol="0">
            <a:spAutoFit/>
          </a:bodyPr>
          <a:lstStyle/>
          <a:p>
            <a:r>
              <a:rPr lang="en-US" dirty="0">
                <a:latin typeface="Aptos" panose="020B0004020202020204" pitchFamily="34" charset="0"/>
              </a:rPr>
              <a:t>SOLUTION &amp; INNOVATION: </a:t>
            </a:r>
            <a:endParaRPr lang="en-IN" dirty="0">
              <a:latin typeface="Aptos" panose="020B0004020202020204" pitchFamily="34" charset="0"/>
            </a:endParaRPr>
          </a:p>
        </p:txBody>
      </p:sp>
      <p:sp>
        <p:nvSpPr>
          <p:cNvPr id="4" name="TextBox 3">
            <a:extLst>
              <a:ext uri="{FF2B5EF4-FFF2-40B4-BE49-F238E27FC236}">
                <a16:creationId xmlns:a16="http://schemas.microsoft.com/office/drawing/2014/main" id="{94A47E12-65FD-860C-ADB6-BED348D13234}"/>
              </a:ext>
            </a:extLst>
          </p:cNvPr>
          <p:cNvSpPr txBox="1"/>
          <p:nvPr/>
        </p:nvSpPr>
        <p:spPr>
          <a:xfrm>
            <a:off x="1790700" y="3112531"/>
            <a:ext cx="8896350" cy="25200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n-IN" dirty="0"/>
              <a:t>Write your answer here…</a:t>
            </a:r>
          </a:p>
        </p:txBody>
      </p:sp>
      <p:pic>
        <p:nvPicPr>
          <p:cNvPr id="5" name="Picture 4">
            <a:extLst>
              <a:ext uri="{FF2B5EF4-FFF2-40B4-BE49-F238E27FC236}">
                <a16:creationId xmlns:a16="http://schemas.microsoft.com/office/drawing/2014/main" id="{99258195-9C19-5812-7AA7-D67F859DD3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66451" y="328109"/>
            <a:ext cx="746800" cy="505382"/>
          </a:xfrm>
          <a:prstGeom prst="rect">
            <a:avLst/>
          </a:prstGeom>
        </p:spPr>
      </p:pic>
      <p:pic>
        <p:nvPicPr>
          <p:cNvPr id="6" name="Picture 5">
            <a:extLst>
              <a:ext uri="{FF2B5EF4-FFF2-40B4-BE49-F238E27FC236}">
                <a16:creationId xmlns:a16="http://schemas.microsoft.com/office/drawing/2014/main" id="{95A93317-70CA-A8E6-BA07-C7E4C97906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899" y="247199"/>
            <a:ext cx="667201" cy="667201"/>
          </a:xfrm>
          <a:prstGeom prst="rect">
            <a:avLst/>
          </a:prstGeom>
        </p:spPr>
      </p:pic>
    </p:spTree>
    <p:extLst>
      <p:ext uri="{BB962C8B-B14F-4D97-AF65-F5344CB8AC3E}">
        <p14:creationId xmlns:p14="http://schemas.microsoft.com/office/powerpoint/2010/main" val="1703254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1F89E-F699-A2E6-F5D9-0285961413F8}"/>
              </a:ext>
            </a:extLst>
          </p:cNvPr>
          <p:cNvSpPr>
            <a:spLocks noGrp="1"/>
          </p:cNvSpPr>
          <p:nvPr>
            <p:ph type="title"/>
          </p:nvPr>
        </p:nvSpPr>
        <p:spPr>
          <a:xfrm>
            <a:off x="1408111" y="885826"/>
            <a:ext cx="10018713" cy="1181100"/>
          </a:xfrm>
        </p:spPr>
        <p:txBody>
          <a:bodyPr/>
          <a:lstStyle/>
          <a:p>
            <a:pPr algn="l"/>
            <a:r>
              <a:rPr lang="en-US" dirty="0">
                <a:latin typeface="Aptos" panose="020B0004020202020204" pitchFamily="34" charset="0"/>
              </a:rPr>
              <a:t>SOLUTION USE CASES:</a:t>
            </a:r>
            <a:endParaRPr lang="en-IN" dirty="0">
              <a:latin typeface="Aptos" panose="020B0004020202020204" pitchFamily="34" charset="0"/>
            </a:endParaRPr>
          </a:p>
        </p:txBody>
      </p:sp>
      <p:sp>
        <p:nvSpPr>
          <p:cNvPr id="4" name="TextBox 3">
            <a:extLst>
              <a:ext uri="{FF2B5EF4-FFF2-40B4-BE49-F238E27FC236}">
                <a16:creationId xmlns:a16="http://schemas.microsoft.com/office/drawing/2014/main" id="{7F2CD50E-0289-1FF6-FBC4-F3D83168D7C6}"/>
              </a:ext>
            </a:extLst>
          </p:cNvPr>
          <p:cNvSpPr txBox="1"/>
          <p:nvPr/>
        </p:nvSpPr>
        <p:spPr>
          <a:xfrm>
            <a:off x="1484311" y="2438399"/>
            <a:ext cx="8896350" cy="25200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n-IN" dirty="0"/>
              <a:t>Write your answer here…</a:t>
            </a:r>
          </a:p>
        </p:txBody>
      </p:sp>
      <p:pic>
        <p:nvPicPr>
          <p:cNvPr id="5" name="Picture 4">
            <a:extLst>
              <a:ext uri="{FF2B5EF4-FFF2-40B4-BE49-F238E27FC236}">
                <a16:creationId xmlns:a16="http://schemas.microsoft.com/office/drawing/2014/main" id="{324D3B09-BD2D-A876-F899-B5A193A692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66451" y="328109"/>
            <a:ext cx="746800" cy="505382"/>
          </a:xfrm>
          <a:prstGeom prst="rect">
            <a:avLst/>
          </a:prstGeom>
        </p:spPr>
      </p:pic>
      <p:pic>
        <p:nvPicPr>
          <p:cNvPr id="6" name="Picture 5">
            <a:extLst>
              <a:ext uri="{FF2B5EF4-FFF2-40B4-BE49-F238E27FC236}">
                <a16:creationId xmlns:a16="http://schemas.microsoft.com/office/drawing/2014/main" id="{1B394E5F-81CF-6FBF-6CE4-49A8EB5E8B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899" y="247199"/>
            <a:ext cx="667201" cy="667201"/>
          </a:xfrm>
          <a:prstGeom prst="rect">
            <a:avLst/>
          </a:prstGeom>
        </p:spPr>
      </p:pic>
    </p:spTree>
    <p:extLst>
      <p:ext uri="{BB962C8B-B14F-4D97-AF65-F5344CB8AC3E}">
        <p14:creationId xmlns:p14="http://schemas.microsoft.com/office/powerpoint/2010/main" val="4013700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D1F6F-FF67-EB63-D783-643EDD6B6F08}"/>
              </a:ext>
            </a:extLst>
          </p:cNvPr>
          <p:cNvSpPr>
            <a:spLocks noGrp="1"/>
          </p:cNvSpPr>
          <p:nvPr>
            <p:ph type="title"/>
          </p:nvPr>
        </p:nvSpPr>
        <p:spPr/>
        <p:txBody>
          <a:bodyPr/>
          <a:lstStyle/>
          <a:p>
            <a:pPr algn="l"/>
            <a:r>
              <a:rPr lang="en-US" dirty="0">
                <a:latin typeface="Aptos" panose="020B0004020202020204" pitchFamily="34" charset="0"/>
              </a:rPr>
              <a:t>Technology STACK</a:t>
            </a:r>
            <a:endParaRPr lang="en-IN" dirty="0">
              <a:latin typeface="Aptos" panose="020B0004020202020204" pitchFamily="34" charset="0"/>
            </a:endParaRPr>
          </a:p>
        </p:txBody>
      </p:sp>
      <p:sp>
        <p:nvSpPr>
          <p:cNvPr id="4" name="TextBox 3">
            <a:extLst>
              <a:ext uri="{FF2B5EF4-FFF2-40B4-BE49-F238E27FC236}">
                <a16:creationId xmlns:a16="http://schemas.microsoft.com/office/drawing/2014/main" id="{F7321AF8-910C-1833-3D8D-354D82EA7F8C}"/>
              </a:ext>
            </a:extLst>
          </p:cNvPr>
          <p:cNvSpPr txBox="1"/>
          <p:nvPr/>
        </p:nvSpPr>
        <p:spPr>
          <a:xfrm>
            <a:off x="1484311" y="2302906"/>
            <a:ext cx="8896350" cy="25200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n-IN" dirty="0"/>
              <a:t>Write your answer here…</a:t>
            </a:r>
          </a:p>
        </p:txBody>
      </p:sp>
      <p:pic>
        <p:nvPicPr>
          <p:cNvPr id="5" name="Picture 4">
            <a:extLst>
              <a:ext uri="{FF2B5EF4-FFF2-40B4-BE49-F238E27FC236}">
                <a16:creationId xmlns:a16="http://schemas.microsoft.com/office/drawing/2014/main" id="{95036BAC-9E64-43CC-C4B6-A6D807DC7F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66451" y="328109"/>
            <a:ext cx="746800" cy="505382"/>
          </a:xfrm>
          <a:prstGeom prst="rect">
            <a:avLst/>
          </a:prstGeom>
        </p:spPr>
      </p:pic>
      <p:pic>
        <p:nvPicPr>
          <p:cNvPr id="6" name="Picture 5">
            <a:extLst>
              <a:ext uri="{FF2B5EF4-FFF2-40B4-BE49-F238E27FC236}">
                <a16:creationId xmlns:a16="http://schemas.microsoft.com/office/drawing/2014/main" id="{4BD82BA8-C386-B8D0-8AB8-066096E4D1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899" y="247199"/>
            <a:ext cx="667201" cy="667201"/>
          </a:xfrm>
          <a:prstGeom prst="rect">
            <a:avLst/>
          </a:prstGeom>
        </p:spPr>
      </p:pic>
    </p:spTree>
    <p:extLst>
      <p:ext uri="{BB962C8B-B14F-4D97-AF65-F5344CB8AC3E}">
        <p14:creationId xmlns:p14="http://schemas.microsoft.com/office/powerpoint/2010/main" val="17416577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B8D6AA633D2674FADC0DAF72ACF892D" ma:contentTypeVersion="11" ma:contentTypeDescription="Create a new document." ma:contentTypeScope="" ma:versionID="f3c8978ca8681dda40df42e49301c3a2">
  <xsd:schema xmlns:xsd="http://www.w3.org/2001/XMLSchema" xmlns:xs="http://www.w3.org/2001/XMLSchema" xmlns:p="http://schemas.microsoft.com/office/2006/metadata/properties" xmlns:ns3="c897cc01-d62b-4cbb-990f-596fc2d8d96b" xmlns:ns4="6b8941e8-69a1-40ba-b1f8-80aff5304798" targetNamespace="http://schemas.microsoft.com/office/2006/metadata/properties" ma:root="true" ma:fieldsID="f93e7c7523543a53d87aedb23989bce4" ns3:_="" ns4:_="">
    <xsd:import namespace="c897cc01-d62b-4cbb-990f-596fc2d8d96b"/>
    <xsd:import namespace="6b8941e8-69a1-40ba-b1f8-80aff5304798"/>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897cc01-d62b-4cbb-990f-596fc2d8d96b"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b8941e8-69a1-40ba-b1f8-80aff530479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17558C1-68A4-4A0A-A813-DD50685E3E13}">
  <ds:schemaRefs>
    <ds:schemaRef ds:uri="http://schemas.microsoft.com/sharepoint/v3/contenttype/forms"/>
  </ds:schemaRefs>
</ds:datastoreItem>
</file>

<file path=customXml/itemProps2.xml><?xml version="1.0" encoding="utf-8"?>
<ds:datastoreItem xmlns:ds="http://schemas.openxmlformats.org/officeDocument/2006/customXml" ds:itemID="{6BC36211-FEEC-4EC6-A970-988419F7A60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897cc01-d62b-4cbb-990f-596fc2d8d96b"/>
    <ds:schemaRef ds:uri="6b8941e8-69a1-40ba-b1f8-80aff530479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5A311A8-8041-4DC5-A298-7AA176DD7615}">
  <ds:schemaRefs>
    <ds:schemaRef ds:uri="http://purl.org/dc/terms/"/>
    <ds:schemaRef ds:uri="http://purl.org/dc/elements/1.1/"/>
    <ds:schemaRef ds:uri="http://purl.org/dc/dcmitype/"/>
    <ds:schemaRef ds:uri="http://www.w3.org/XML/1998/namespace"/>
    <ds:schemaRef ds:uri="http://schemas.microsoft.com/office/2006/documentManagement/types"/>
    <ds:schemaRef ds:uri="http://schemas.microsoft.com/office/infopath/2007/PartnerControls"/>
    <ds:schemaRef ds:uri="http://schemas.openxmlformats.org/package/2006/metadata/core-properties"/>
    <ds:schemaRef ds:uri="http://schemas.microsoft.com/office/2006/metadata/properties"/>
    <ds:schemaRef ds:uri="6b8941e8-69a1-40ba-b1f8-80aff5304798"/>
    <ds:schemaRef ds:uri="c897cc01-d62b-4cbb-990f-596fc2d8d96b"/>
  </ds:schemaRefs>
</ds:datastoreItem>
</file>

<file path=docProps/app.xml><?xml version="1.0" encoding="utf-8"?>
<Properties xmlns="http://schemas.openxmlformats.org/officeDocument/2006/extended-properties" xmlns:vt="http://schemas.openxmlformats.org/officeDocument/2006/docPropsVTypes">
  <Template>Parallax</Template>
  <TotalTime>521</TotalTime>
  <Words>346</Words>
  <Application>Microsoft Office PowerPoint</Application>
  <PresentationFormat>Widescreen</PresentationFormat>
  <Paragraphs>21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Abadi</vt:lpstr>
      <vt:lpstr>Aptos</vt:lpstr>
      <vt:lpstr>Arial</vt:lpstr>
      <vt:lpstr>Corbel</vt:lpstr>
      <vt:lpstr>Parallax</vt:lpstr>
      <vt:lpstr>SHRI VAISHNAV VIDYAPEETH VISHWAVIDYALAYA</vt:lpstr>
      <vt:lpstr>We welcome you all to the shortlisting round.</vt:lpstr>
      <vt:lpstr>TEAM NAME: </vt:lpstr>
      <vt:lpstr>PROBLEM STATEMENT 1</vt:lpstr>
      <vt:lpstr>PROBLEM STATEMENT 2</vt:lpstr>
      <vt:lpstr>PROBLEM STATEMENT NO.: </vt:lpstr>
      <vt:lpstr>SOLUTION USE CASES:</vt:lpstr>
      <vt:lpstr>Technology STACK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RAHUL VERMA</dc:creator>
  <cp:lastModifiedBy>Anand Salokiya</cp:lastModifiedBy>
  <cp:revision>17</cp:revision>
  <dcterms:created xsi:type="dcterms:W3CDTF">2022-09-29T14:55:45Z</dcterms:created>
  <dcterms:modified xsi:type="dcterms:W3CDTF">2023-10-22T14:29:30Z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0x010100FB8D6AA633D2674FADC0DAF72ACF892D</vt:lpwstr>
  </property>
</Properties>
</file>

<file path=docProps/thumbnail.jpeg>
</file>